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7" r:id="rId18"/>
    <p:sldId id="269" r:id="rId19"/>
    <p:sldId id="270" r:id="rId20"/>
    <p:sldId id="271" r:id="rId21"/>
    <p:sldId id="288" r:id="rId22"/>
    <p:sldId id="289" r:id="rId23"/>
    <p:sldId id="29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2019/11/30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动态规划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Tunnels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4084" y="1481138"/>
            <a:ext cx="521583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Tunnels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1690" y="1481138"/>
            <a:ext cx="522062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Tunnels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4522" y="1481138"/>
            <a:ext cx="68149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RockPaperScissors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7927" y="2345727"/>
            <a:ext cx="6988146" cy="2796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RockPaperScissors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7012" y="2875363"/>
            <a:ext cx="6629975" cy="173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WallGameDiv1</a:t>
            </a:r>
            <a:endParaRPr lang="zh-CN" altLang="en-US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40521" y="1481138"/>
            <a:ext cx="606295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WallGameDiv1</a:t>
            </a:r>
            <a:endParaRPr lang="zh-CN" altLang="en-US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5430" y="1481138"/>
            <a:ext cx="509314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WallGameDiv1</a:t>
            </a:r>
            <a:endParaRPr lang="zh-CN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643050"/>
            <a:ext cx="5060119" cy="106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643182"/>
            <a:ext cx="8596313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67828"/>
            <a:ext cx="8229600" cy="3752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45808"/>
            <a:ext cx="8229600" cy="399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KingdomAndCities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227213"/>
            <a:ext cx="8229600" cy="103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49279"/>
            <a:ext cx="8229600" cy="318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11775"/>
            <a:ext cx="8229600" cy="406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3045" y="1481138"/>
            <a:ext cx="665791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RandomPaintingOnABoard</a:t>
            </a:r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10489" y="1481138"/>
            <a:ext cx="592302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【UER #6】</a:t>
            </a:r>
            <a:r>
              <a:rPr lang="zh-CN" altLang="en-US" dirty="0" smtClean="0"/>
              <a:t>逃跑</a:t>
            </a:r>
            <a:endParaRPr lang="zh-CN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975609"/>
            <a:ext cx="8229600" cy="153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500570"/>
            <a:ext cx="50212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【UER #6】</a:t>
            </a:r>
            <a:r>
              <a:rPr lang="zh-CN" altLang="en-US" dirty="0" smtClean="0"/>
              <a:t>逃跑</a:t>
            </a:r>
            <a:endParaRPr lang="zh-CN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44980"/>
            <a:ext cx="8229600" cy="379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simple counting problem</a:t>
            </a:r>
            <a:endParaRPr lang="zh-CN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0958" y="3069690"/>
            <a:ext cx="5342083" cy="134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simple counting problem</a:t>
            </a:r>
            <a:endParaRPr lang="zh-CN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5085" y="1481138"/>
            <a:ext cx="643382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【UNR #1】</a:t>
            </a:r>
            <a:r>
              <a:rPr lang="zh-CN" altLang="en-US" dirty="0" smtClean="0"/>
              <a:t>合唱队形</a:t>
            </a:r>
            <a:endParaRPr lang="zh-CN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9111"/>
            <a:ext cx="8229600" cy="199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786322"/>
            <a:ext cx="97472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【UNR #1】</a:t>
            </a:r>
            <a:r>
              <a:rPr lang="zh-CN" altLang="en-US" dirty="0" smtClean="0"/>
              <a:t>合唱队形</a:t>
            </a:r>
            <a:endParaRPr lang="zh-CN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67910"/>
            <a:ext cx="8229600" cy="375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KingdomAndCities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37841" y="1481138"/>
            <a:ext cx="566831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trip</a:t>
            </a:r>
            <a:endParaRPr lang="zh-CN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80803"/>
            <a:ext cx="8229600" cy="252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857760"/>
            <a:ext cx="7159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trip</a:t>
            </a:r>
            <a:endParaRPr lang="zh-CN" alt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42278"/>
            <a:ext cx="8229600" cy="440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trip</a:t>
            </a:r>
            <a:endParaRPr lang="zh-CN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92104"/>
            <a:ext cx="8229600" cy="370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trip</a:t>
            </a:r>
            <a:endParaRPr lang="zh-CN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53107"/>
            <a:ext cx="8229600" cy="4182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trip</a:t>
            </a:r>
            <a:endParaRPr lang="zh-CN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29212"/>
            <a:ext cx="8229600" cy="402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KingdomAndCities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94563" y="1481138"/>
            <a:ext cx="595487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InducedSubgraphs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9358" y="3096363"/>
            <a:ext cx="6965284" cy="12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InducedSubgraphs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79170" y="1481138"/>
            <a:ext cx="518566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InducedSubgraphs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99051" y="1481138"/>
            <a:ext cx="434589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InducedSubgraphs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42067" y="1481138"/>
            <a:ext cx="605986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InducedSubgraphs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0301" y="1481138"/>
            <a:ext cx="546339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58</TotalTime>
  <Words>60</Words>
  <PresentationFormat>全屏显示(4:3)</PresentationFormat>
  <Paragraphs>34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聚合</vt:lpstr>
      <vt:lpstr>动态规划</vt:lpstr>
      <vt:lpstr>KingdomAndCities</vt:lpstr>
      <vt:lpstr>KingdomAndCities</vt:lpstr>
      <vt:lpstr>KingdomAndCities</vt:lpstr>
      <vt:lpstr>InducedSubgraphs</vt:lpstr>
      <vt:lpstr>InducedSubgraphs</vt:lpstr>
      <vt:lpstr>InducedSubgraphs</vt:lpstr>
      <vt:lpstr>InducedSubgraphs</vt:lpstr>
      <vt:lpstr>InducedSubgraphs</vt:lpstr>
      <vt:lpstr>Tunnels</vt:lpstr>
      <vt:lpstr>Tunnels</vt:lpstr>
      <vt:lpstr>Tunnels</vt:lpstr>
      <vt:lpstr>RockPaperScissors</vt:lpstr>
      <vt:lpstr>RockPaperScissors</vt:lpstr>
      <vt:lpstr>WallGameDiv1</vt:lpstr>
      <vt:lpstr>WallGameDiv1</vt:lpstr>
      <vt:lpstr>WallGameDiv1</vt:lpstr>
      <vt:lpstr>RandomPaintingOnABoard</vt:lpstr>
      <vt:lpstr>RandomPaintingOnABoard</vt:lpstr>
      <vt:lpstr>RandomPaintingOnABoard</vt:lpstr>
      <vt:lpstr>RandomPaintingOnABoard</vt:lpstr>
      <vt:lpstr>RandomPaintingOnABoard</vt:lpstr>
      <vt:lpstr>RandomPaintingOnABoard</vt:lpstr>
      <vt:lpstr>【UER #6】逃跑</vt:lpstr>
      <vt:lpstr>【UER #6】逃跑</vt:lpstr>
      <vt:lpstr>simple counting problem</vt:lpstr>
      <vt:lpstr>simple counting problem</vt:lpstr>
      <vt:lpstr>【UNR #1】合唱队形</vt:lpstr>
      <vt:lpstr>【UNR #1】合唱队形</vt:lpstr>
      <vt:lpstr>trip</vt:lpstr>
      <vt:lpstr>trip</vt:lpstr>
      <vt:lpstr>trip</vt:lpstr>
      <vt:lpstr>trip</vt:lpstr>
      <vt:lpstr>trip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动态规划</dc:title>
  <dc:creator>WXH</dc:creator>
  <cp:lastModifiedBy>User</cp:lastModifiedBy>
  <cp:revision>62</cp:revision>
  <dcterms:created xsi:type="dcterms:W3CDTF">2019-11-30T06:13:56Z</dcterms:created>
  <dcterms:modified xsi:type="dcterms:W3CDTF">2019-11-30T07:13:57Z</dcterms:modified>
</cp:coreProperties>
</file>